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90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hyperlink" Target="mailto:bougerensemble69@gmail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F567176-B4BD-49AC-8E64-CD3BD754A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282" y="170330"/>
            <a:ext cx="1945341" cy="169433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3B66E90-ECDD-4940-A0C3-15C4665F9000}"/>
              </a:ext>
            </a:extLst>
          </p:cNvPr>
          <p:cNvSpPr txBox="1"/>
          <p:nvPr/>
        </p:nvSpPr>
        <p:spPr>
          <a:xfrm>
            <a:off x="-1" y="340659"/>
            <a:ext cx="1568824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latin typeface="Franklin Gothic Demi" panose="020B0703020102020204" pitchFamily="34" charset="0"/>
              </a:rPr>
              <a:t>Accueil</a:t>
            </a:r>
          </a:p>
          <a:p>
            <a:endParaRPr lang="fr-FR" sz="1600" b="1" dirty="0">
              <a:solidFill>
                <a:srgbClr val="7030A0"/>
              </a:solidFill>
              <a:latin typeface="Franklin Gothic Demi" panose="020B0703020102020204" pitchFamily="34" charset="0"/>
            </a:endParaRPr>
          </a:p>
          <a:p>
            <a:r>
              <a:rPr lang="fr-FR" sz="1600" b="1" u="sng" dirty="0">
                <a:latin typeface="Franklin Gothic Demi" panose="020B0703020102020204" pitchFamily="34" charset="0"/>
              </a:rPr>
              <a:t>Administration</a:t>
            </a:r>
          </a:p>
          <a:p>
            <a:endParaRPr lang="fr-FR" sz="1600" b="1" dirty="0">
              <a:solidFill>
                <a:srgbClr val="7030A0"/>
              </a:solidFill>
              <a:latin typeface="Franklin Gothic Demi" panose="020B0703020102020204" pitchFamily="34" charset="0"/>
            </a:endParaRPr>
          </a:p>
          <a:p>
            <a:r>
              <a:rPr lang="fr-FR" sz="1600" b="1" u="sng" dirty="0">
                <a:latin typeface="Franklin Gothic Demi" panose="020B0703020102020204" pitchFamily="34" charset="0"/>
              </a:rPr>
              <a:t>Evènements</a:t>
            </a:r>
          </a:p>
          <a:p>
            <a:endParaRPr lang="fr-FR" sz="1600" b="1" dirty="0">
              <a:solidFill>
                <a:srgbClr val="7030A0"/>
              </a:solidFill>
              <a:latin typeface="Franklin Gothic Demi" panose="020B0703020102020204" pitchFamily="34" charset="0"/>
            </a:endParaRPr>
          </a:p>
          <a:p>
            <a:r>
              <a:rPr lang="fr-FR" sz="1600" b="1" u="sng" dirty="0">
                <a:latin typeface="Franklin Gothic Demi" panose="020B0703020102020204" pitchFamily="34" charset="0"/>
              </a:rPr>
              <a:t>Activités</a:t>
            </a:r>
          </a:p>
          <a:p>
            <a:endParaRPr lang="fr-FR" sz="1600" b="1" dirty="0">
              <a:solidFill>
                <a:srgbClr val="7030A0"/>
              </a:solidFill>
              <a:latin typeface="Franklin Gothic Demi" panose="020B0703020102020204" pitchFamily="34" charset="0"/>
            </a:endParaRPr>
          </a:p>
          <a:p>
            <a:r>
              <a:rPr lang="fr-FR" sz="1600" b="1" u="sng" dirty="0">
                <a:latin typeface="Franklin Gothic Demi" panose="020B0703020102020204" pitchFamily="34" charset="0"/>
              </a:rPr>
              <a:t>Boutique</a:t>
            </a:r>
          </a:p>
          <a:p>
            <a:endParaRPr lang="fr-FR" sz="1600" b="1" dirty="0">
              <a:solidFill>
                <a:srgbClr val="7030A0"/>
              </a:solidFill>
              <a:latin typeface="Franklin Gothic Demi" panose="020B0703020102020204" pitchFamily="34" charset="0"/>
            </a:endParaRPr>
          </a:p>
          <a:p>
            <a:r>
              <a:rPr lang="fr-FR" sz="1600" b="1" u="sng" dirty="0">
                <a:latin typeface="Franklin Gothic Demi" panose="020B0703020102020204" pitchFamily="34" charset="0"/>
              </a:rPr>
              <a:t>Adhérer:</a:t>
            </a:r>
            <a:r>
              <a:rPr lang="fr-FR" sz="1600" b="1" dirty="0">
                <a:solidFill>
                  <a:srgbClr val="7030A0"/>
                </a:solidFill>
                <a:latin typeface="Franklin Gothic Demi" panose="020B0703020102020204" pitchFamily="34" charset="0"/>
              </a:rPr>
              <a:t> </a:t>
            </a:r>
            <a:r>
              <a:rPr lang="fr-FR" sz="1600" b="1" dirty="0">
                <a:latin typeface="Franklin Gothic Demi" panose="020B0703020102020204" pitchFamily="34" charset="0"/>
              </a:rPr>
              <a:t>Marcher, Courir</a:t>
            </a:r>
          </a:p>
          <a:p>
            <a:endParaRPr lang="fr-FR" sz="1600" b="1" dirty="0">
              <a:latin typeface="Franklin Gothic Demi" panose="020B0703020102020204" pitchFamily="34" charset="0"/>
            </a:endParaRPr>
          </a:p>
          <a:p>
            <a:r>
              <a:rPr lang="fr-FR" sz="1600" b="1" u="sng" dirty="0">
                <a:latin typeface="Franklin Gothic Demi" panose="020B0703020102020204" pitchFamily="34" charset="0"/>
              </a:rPr>
              <a:t>Partenariat</a:t>
            </a:r>
          </a:p>
          <a:p>
            <a:endParaRPr lang="fr-FR" sz="1600" b="1" dirty="0">
              <a:latin typeface="Franklin Gothic Demi" panose="020B0703020102020204" pitchFamily="34" charset="0"/>
            </a:endParaRPr>
          </a:p>
          <a:p>
            <a:r>
              <a:rPr lang="fr-FR" sz="1600" b="1" u="sng" dirty="0">
                <a:latin typeface="Franklin Gothic Demi" panose="020B0703020102020204" pitchFamily="34" charset="0"/>
              </a:rPr>
              <a:t>Média</a:t>
            </a:r>
          </a:p>
          <a:p>
            <a:endParaRPr lang="fr-FR" sz="1600" b="1" dirty="0">
              <a:latin typeface="Franklin Gothic Demi" panose="020B0703020102020204" pitchFamily="34" charset="0"/>
            </a:endParaRPr>
          </a:p>
          <a:p>
            <a:r>
              <a:rPr lang="fr-FR" sz="1600" b="1" u="sng" dirty="0">
                <a:latin typeface="Franklin Gothic Demi" panose="020B0703020102020204" pitchFamily="34" charset="0"/>
              </a:rPr>
              <a:t>Contactez-nous</a:t>
            </a:r>
          </a:p>
          <a:p>
            <a:endParaRPr lang="fr-FR" sz="1600" b="1" dirty="0">
              <a:solidFill>
                <a:srgbClr val="7030A0"/>
              </a:solidFill>
              <a:latin typeface="Franklin Gothic Demi" panose="020B0703020102020204" pitchFamily="34" charset="0"/>
            </a:endParaRPr>
          </a:p>
          <a:p>
            <a:endParaRPr lang="fr-FR" sz="1600" b="1" dirty="0">
              <a:solidFill>
                <a:srgbClr val="7030A0"/>
              </a:solidFill>
              <a:latin typeface="Franklin Gothic Demi" panose="020B0703020102020204" pitchFamily="34" charset="0"/>
            </a:endParaRPr>
          </a:p>
          <a:p>
            <a:endParaRPr lang="fr-FR" sz="1600" b="1" dirty="0">
              <a:solidFill>
                <a:srgbClr val="7030A0"/>
              </a:solidFill>
              <a:latin typeface="Franklin Gothic Demi" panose="020B0703020102020204" pitchFamily="34" charset="0"/>
            </a:endParaRPr>
          </a:p>
          <a:p>
            <a:endParaRPr lang="fr-FR" sz="1600" b="1" dirty="0">
              <a:solidFill>
                <a:srgbClr val="7030A0"/>
              </a:solidFill>
              <a:latin typeface="Franklin Gothic Demi" panose="020B0703020102020204" pitchFamily="34" charset="0"/>
            </a:endParaRPr>
          </a:p>
          <a:p>
            <a:endParaRPr lang="fr-FR" b="1" dirty="0">
              <a:solidFill>
                <a:srgbClr val="7030A0"/>
              </a:solidFill>
              <a:latin typeface="Franklin Gothic Demi" panose="020B0703020102020204" pitchFamily="34" charset="0"/>
            </a:endParaRPr>
          </a:p>
          <a:p>
            <a:endParaRPr lang="fr-FR" b="1" dirty="0">
              <a:solidFill>
                <a:srgbClr val="7030A0"/>
              </a:solidFill>
              <a:latin typeface="Franklin Gothic Demi" panose="020B0703020102020204" pitchFamily="34" charset="0"/>
            </a:endParaRPr>
          </a:p>
          <a:p>
            <a:endParaRPr lang="fr-FR" b="1" dirty="0">
              <a:latin typeface="Franklin Gothic Demi" panose="020B0703020102020204" pitchFamily="34" charset="0"/>
            </a:endParaRPr>
          </a:p>
          <a:p>
            <a:endParaRPr lang="fr-FR" b="1" dirty="0">
              <a:latin typeface="Franklin Gothic Demi" panose="020B0703020102020204" pitchFamily="34" charset="0"/>
            </a:endParaRPr>
          </a:p>
          <a:p>
            <a:endParaRPr lang="fr-FR" b="1" dirty="0"/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0CBE87-B998-4292-AE8F-765D2E7F009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6728" y="98613"/>
            <a:ext cx="1748117" cy="17660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B703E9A-0515-43A1-A287-F5F266F752E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97788" y="107575"/>
            <a:ext cx="1748116" cy="17570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AABF798-47F9-4D70-9C4D-E246128CEA33}"/>
              </a:ext>
            </a:extLst>
          </p:cNvPr>
          <p:cNvSpPr txBox="1"/>
          <p:nvPr/>
        </p:nvSpPr>
        <p:spPr>
          <a:xfrm>
            <a:off x="4168588" y="3712842"/>
            <a:ext cx="45002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		</a:t>
            </a:r>
            <a:r>
              <a:rPr lang="fr-FR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Rejoignez-nous</a:t>
            </a:r>
            <a:endParaRPr lang="fr-FR" sz="20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b="1" u="sng" dirty="0"/>
              <a:t>Rendez-vous</a:t>
            </a:r>
            <a:r>
              <a:rPr lang="fr-FR" b="1" dirty="0"/>
              <a:t> : </a:t>
            </a:r>
            <a:r>
              <a:rPr lang="fr-FR" b="1" dirty="0">
                <a:solidFill>
                  <a:srgbClr val="00B050"/>
                </a:solidFill>
              </a:rPr>
              <a:t>Parc de l’Ozon à </a:t>
            </a:r>
            <a:r>
              <a:rPr lang="fr-FR" b="1" dirty="0" err="1">
                <a:solidFill>
                  <a:srgbClr val="00B050"/>
                </a:solidFill>
              </a:rPr>
              <a:t>Sérézin</a:t>
            </a:r>
            <a:r>
              <a:rPr lang="fr-FR" b="1" dirty="0">
                <a:solidFill>
                  <a:srgbClr val="00B050"/>
                </a:solidFill>
              </a:rPr>
              <a:t> du Rhône</a:t>
            </a:r>
          </a:p>
          <a:p>
            <a:endParaRPr lang="fr-FR" b="1" dirty="0">
              <a:solidFill>
                <a:srgbClr val="00B050"/>
              </a:solidFill>
            </a:endParaRPr>
          </a:p>
          <a:p>
            <a:r>
              <a:rPr lang="fr-FR" b="1" dirty="0"/>
              <a:t>Site : www.bougerensemble69360.fr</a:t>
            </a:r>
          </a:p>
          <a:p>
            <a:endParaRPr lang="fr-FR" dirty="0"/>
          </a:p>
          <a:p>
            <a:r>
              <a:rPr lang="fr-FR" b="1" dirty="0" err="1"/>
              <a:t>E.Mail</a:t>
            </a:r>
            <a:r>
              <a:rPr lang="fr-FR" b="1" dirty="0"/>
              <a:t> : </a:t>
            </a:r>
            <a:r>
              <a:rPr lang="fr-FR" b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bougerensemble69@gmail.com</a:t>
            </a:r>
            <a:endParaRPr lang="fr-FR" b="1" dirty="0">
              <a:solidFill>
                <a:srgbClr val="0070C0"/>
              </a:solidFill>
            </a:endParaRPr>
          </a:p>
          <a:p>
            <a:endParaRPr lang="fr-FR" b="1" dirty="0"/>
          </a:p>
          <a:p>
            <a:r>
              <a:rPr lang="fr-FR" b="1" dirty="0"/>
              <a:t> N° Téléphone : 06 82 08 49 46</a:t>
            </a:r>
          </a:p>
          <a:p>
            <a:r>
              <a:rPr lang="fr-FR" b="1" dirty="0"/>
              <a:t>				06 83 82 43 78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B37569F-FF7C-4AEC-873C-39F0DBDCB448}"/>
              </a:ext>
            </a:extLst>
          </p:cNvPr>
          <p:cNvSpPr txBox="1"/>
          <p:nvPr/>
        </p:nvSpPr>
        <p:spPr>
          <a:xfrm>
            <a:off x="1568823" y="2599765"/>
            <a:ext cx="27521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      </a:t>
            </a:r>
            <a:r>
              <a:rPr lang="fr-FR" sz="2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MARCHER</a:t>
            </a:r>
          </a:p>
          <a:p>
            <a:endParaRPr lang="fr-FR" sz="1400" b="1" dirty="0"/>
          </a:p>
          <a:p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Mardi et Dimanche : 9h à 11h </a:t>
            </a:r>
          </a:p>
          <a:p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Jeudi : 14h à 16h</a:t>
            </a:r>
            <a:endParaRPr lang="fr-FR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A7EA752-85E9-46ED-AFD1-50C93E1A5983}"/>
              </a:ext>
            </a:extLst>
          </p:cNvPr>
          <p:cNvSpPr txBox="1"/>
          <p:nvPr/>
        </p:nvSpPr>
        <p:spPr>
          <a:xfrm>
            <a:off x="8668871" y="2707341"/>
            <a:ext cx="2617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r-FR" sz="2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COURIR</a:t>
            </a:r>
          </a:p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Dimanche: 9h à 11h</a:t>
            </a:r>
          </a:p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E129EE2-C632-4291-9A53-E5013A26B2F2}"/>
              </a:ext>
            </a:extLst>
          </p:cNvPr>
          <p:cNvSpPr txBox="1"/>
          <p:nvPr/>
        </p:nvSpPr>
        <p:spPr>
          <a:xfrm>
            <a:off x="4168588" y="2321858"/>
            <a:ext cx="406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		</a:t>
            </a:r>
            <a:r>
              <a:rPr lang="fr-F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Bienvenue !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38BDA150-EFB5-4FD4-AD74-20B3CC4AC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5501" y="5133834"/>
            <a:ext cx="1807934" cy="14721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4E68AC8D-5ADA-4EE6-B872-1E46990E82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9175" y="5133834"/>
            <a:ext cx="1954307" cy="13835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430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8DB9181-C83E-468A-AAB6-0E5A3025FB66}"/>
              </a:ext>
            </a:extLst>
          </p:cNvPr>
          <p:cNvSpPr txBox="1"/>
          <p:nvPr/>
        </p:nvSpPr>
        <p:spPr>
          <a:xfrm>
            <a:off x="1014846" y="799006"/>
            <a:ext cx="6102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« La santé sous nos pieds »</a:t>
            </a:r>
          </a:p>
        </p:txBody>
      </p:sp>
    </p:spTree>
    <p:extLst>
      <p:ext uri="{BB962C8B-B14F-4D97-AF65-F5344CB8AC3E}">
        <p14:creationId xmlns:p14="http://schemas.microsoft.com/office/powerpoint/2010/main" val="36190365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761</TotalTime>
  <Words>93</Words>
  <Application>Microsoft Office PowerPoint</Application>
  <PresentationFormat>Grand écran</PresentationFormat>
  <Paragraphs>44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Franklin Gothic Demi</vt:lpstr>
      <vt:lpstr>Trebuchet MS</vt:lpstr>
      <vt:lpstr>Wingdings 3</vt:lpstr>
      <vt:lpstr>Facette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Marie-Madeleine HERON</dc:creator>
  <cp:lastModifiedBy>de MONTFORT Tanguy</cp:lastModifiedBy>
  <cp:revision>25</cp:revision>
  <dcterms:created xsi:type="dcterms:W3CDTF">2026-03-31T06:36:41Z</dcterms:created>
  <dcterms:modified xsi:type="dcterms:W3CDTF">2026-04-14T12:16:01Z</dcterms:modified>
</cp:coreProperties>
</file>